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349" y="-5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049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34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47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60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2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1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04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302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39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1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44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D7B50-BECC-4034-9400-AE06EE5990E0}" type="datetimeFigureOut">
              <a:rPr lang="zh-CN" altLang="en-US" smtClean="0"/>
              <a:t>2025/3/24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040CD-26AC-452B-B324-9BB95F941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8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90673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XX</a:t>
            </a:r>
            <a:r>
              <a:rPr lang="zh-CN" altLang="en-US" sz="3200" dirty="0"/>
              <a:t>（设备名称）  </a:t>
            </a:r>
            <a:r>
              <a:rPr lang="en-US" altLang="zh-CN" sz="3200" dirty="0" smtClean="0"/>
              <a:t>-XX</a:t>
            </a:r>
            <a:r>
              <a:rPr lang="zh-CN" altLang="en-US" sz="3200" dirty="0"/>
              <a:t> （</a:t>
            </a:r>
            <a:r>
              <a:rPr lang="zh-CN" altLang="en-US" sz="3200" dirty="0" smtClean="0"/>
              <a:t>品牌</a:t>
            </a:r>
            <a:r>
              <a:rPr lang="zh-CN" altLang="en-US" sz="3200" dirty="0"/>
              <a:t>） </a:t>
            </a:r>
            <a:r>
              <a:rPr lang="en-US" altLang="zh-CN" sz="3200" dirty="0" smtClean="0"/>
              <a:t>-XX</a:t>
            </a:r>
            <a:r>
              <a:rPr lang="zh-CN" altLang="en-US" sz="3200" dirty="0"/>
              <a:t> （</a:t>
            </a:r>
            <a:r>
              <a:rPr lang="zh-CN" altLang="en-US" sz="3200" dirty="0" smtClean="0"/>
              <a:t>型号）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132114"/>
            <a:ext cx="12192000" cy="5390606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/>
              <a:t>核心参数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1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2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3</a:t>
            </a:r>
            <a:r>
              <a:rPr lang="zh-CN" altLang="en-US" sz="2800" dirty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4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5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6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algn="l"/>
            <a:r>
              <a:rPr lang="en-US" altLang="zh-CN" sz="2800" smtClean="0"/>
              <a:t>…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850085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XX（设备名称）  -XX （品牌） -XX （型号）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第一部分：设备名称产品参数</dc:title>
  <dc:creator>ming xing</dc:creator>
  <cp:lastModifiedBy>wenxiao qiang</cp:lastModifiedBy>
  <cp:revision>7</cp:revision>
  <dcterms:created xsi:type="dcterms:W3CDTF">2023-10-18T02:57:34Z</dcterms:created>
  <dcterms:modified xsi:type="dcterms:W3CDTF">2025-03-24T07:18:04Z</dcterms:modified>
</cp:coreProperties>
</file>